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314" r:id="rId4"/>
    <p:sldId id="315" r:id="rId5"/>
    <p:sldId id="316" r:id="rId6"/>
    <p:sldId id="318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298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22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1878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88804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15386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7610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12089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854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50739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306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87176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7856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5140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11592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73827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60032" y="6422768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1720" y="2554180"/>
            <a:ext cx="8153400" cy="6512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Fusion 360 Kurulum </a:t>
            </a:r>
            <a:br>
              <a:rPr lang="tr-TR" altLang="tr-TR" dirty="0"/>
            </a:br>
            <a:endParaRPr lang="en-US" alt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AF2AE2D-36F5-49C8-A2A8-5FB8D8F0D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18136"/>
            <a:ext cx="2048838" cy="216571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F966285-C788-FF2C-7FAF-747ACE0E0B93}"/>
              </a:ext>
            </a:extLst>
          </p:cNvPr>
          <p:cNvSpPr txBox="1"/>
          <p:nvPr/>
        </p:nvSpPr>
        <p:spPr>
          <a:xfrm>
            <a:off x="-306309" y="4114245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1.Hafta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75190C-029C-9A4A-472E-B71EC8561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2332"/>
            <a:ext cx="2088232" cy="200992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EB16C9E-95E5-F58C-B534-5477D89A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C837DBD-6891-FEA5-0B61-6C61225E9820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91952" y="1538021"/>
            <a:ext cx="8187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9. Gelen sayfadaki ürün erişimi edinme butonuna tıkanır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2CCA90-1ACD-CC50-03FA-1ABECC920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71" y="2060848"/>
            <a:ext cx="7529785" cy="4235504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46D4495D-E8BE-033E-208B-A08C8C600B32}"/>
              </a:ext>
            </a:extLst>
          </p:cNvPr>
          <p:cNvSpPr/>
          <p:nvPr/>
        </p:nvSpPr>
        <p:spPr bwMode="auto">
          <a:xfrm>
            <a:off x="1619672" y="4634389"/>
            <a:ext cx="1687689" cy="3610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CCE9C14A-06BA-0AA3-121B-11A5A3ADDF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07361" y="4960099"/>
            <a:ext cx="3177716" cy="684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6557A9CF-C358-83DD-849E-FB20682B8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B72AA62-ACF4-EA8F-CA1A-817A76A1297F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400716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10. Gerekli kutucuklar </a:t>
            </a:r>
            <a:r>
              <a:rPr lang="tr-TR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doldurlup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 doğrula butonuna basılır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9B950AC-DE25-6967-FCC7-162E755D8C77}"/>
              </a:ext>
            </a:extLst>
          </p:cNvPr>
          <p:cNvSpPr/>
          <p:nvPr/>
        </p:nvSpPr>
        <p:spPr bwMode="auto">
          <a:xfrm>
            <a:off x="2915816" y="4498254"/>
            <a:ext cx="1137031" cy="4177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5EB8D3C-64FF-7AB2-977C-4B601086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72" y="2060848"/>
            <a:ext cx="7863240" cy="39544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169625B-9334-711B-61E0-B905E9767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38CD846-645A-67B2-90CF-88DC573269A8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119821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11. Okuldan alınacak öğrenci belgesi ilgili alana sürüklenir ve gönder butonuna basılır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13365FC-D815-BC66-CC1D-C13627C45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632402"/>
            <a:ext cx="6634140" cy="353290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17C4B5BB-8FD1-313E-5906-2EFB14855CE9}"/>
              </a:ext>
            </a:extLst>
          </p:cNvPr>
          <p:cNvSpPr/>
          <p:nvPr/>
        </p:nvSpPr>
        <p:spPr bwMode="auto">
          <a:xfrm>
            <a:off x="1706777" y="4902212"/>
            <a:ext cx="1137031" cy="4177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348130F3-9219-E5C2-6781-9E959BD408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43808" y="5192232"/>
            <a:ext cx="4898772" cy="1171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AE0ACD4E-FE83-3AF3-3756-D53503862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49EE0F5-A984-2970-8C17-5D83B2077DE2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285061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13. İşlem tamamlanır ve belgenin kontrol edilmesi beklenir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7C4B5BB-8FD1-313E-5906-2EFB14855CE9}"/>
              </a:ext>
            </a:extLst>
          </p:cNvPr>
          <p:cNvSpPr/>
          <p:nvPr/>
        </p:nvSpPr>
        <p:spPr bwMode="auto">
          <a:xfrm>
            <a:off x="1547664" y="4954877"/>
            <a:ext cx="1137031" cy="4177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1E2803E-6AE0-3D54-8060-CFC37421D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135745"/>
            <a:ext cx="6238900" cy="350938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A83F935-973D-75C4-C8D3-3526F8DA8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0EC0546-7812-9B0D-507C-D0A013A2928D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398222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14. İlk Kurulum sayfasındaki Fusion 360 indirilip kurulum yapılır.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817BF17-CFFF-EC66-6A04-0004FC0A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232" y="2276872"/>
            <a:ext cx="5759624" cy="323978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3D3E300-146B-5C5C-CFEA-D7B856204993}"/>
              </a:ext>
            </a:extLst>
          </p:cNvPr>
          <p:cNvSpPr/>
          <p:nvPr/>
        </p:nvSpPr>
        <p:spPr bwMode="auto">
          <a:xfrm>
            <a:off x="3059832" y="4765401"/>
            <a:ext cx="1296144" cy="967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DBF838-CDE5-A135-7ADD-713A7B880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D71F4E5-9E4C-6383-A959-718CD70EFB97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327590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BFA2F7-DF30-45D0-88D6-BE2A469D5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6977AE6-00D1-8EC1-4E95-65E39D2A5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DFB7911-7FF1-277F-C972-6306E406E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0372670-59E7-B679-E347-E6F048F96C7C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614EA4A-A4C3-1ACA-2F2B-9BAEDBC1FA64}"/>
              </a:ext>
            </a:extLst>
          </p:cNvPr>
          <p:cNvSpPr txBox="1"/>
          <p:nvPr/>
        </p:nvSpPr>
        <p:spPr>
          <a:xfrm>
            <a:off x="586272" y="5913321"/>
            <a:ext cx="8712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dirty="0"/>
              <a:t>https://www.autodesk.com.tr/education/edu-software/overview?sorting=featured&amp;filters=individual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DB70E7-534D-DA8D-61B5-19B2E2B85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721" y="2345585"/>
            <a:ext cx="6368990" cy="34596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398456AF-6870-8895-8422-A6576E40F0C1}"/>
              </a:ext>
            </a:extLst>
          </p:cNvPr>
          <p:cNvSpPr/>
          <p:nvPr/>
        </p:nvSpPr>
        <p:spPr bwMode="auto">
          <a:xfrm>
            <a:off x="1673908" y="4887068"/>
            <a:ext cx="1332148" cy="3943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4A255493-858D-3F43-27EC-4C85D8EF3834}"/>
              </a:ext>
            </a:extLst>
          </p:cNvPr>
          <p:cNvCxnSpPr>
            <a:cxnSpLocks/>
          </p:cNvCxnSpPr>
          <p:nvPr/>
        </p:nvCxnSpPr>
        <p:spPr bwMode="auto">
          <a:xfrm flipV="1">
            <a:off x="598577" y="5084220"/>
            <a:ext cx="1075331" cy="266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b="1" i="0" dirty="0">
                <a:solidFill>
                  <a:srgbClr val="171717"/>
                </a:solidFill>
                <a:effectLst/>
                <a:latin typeface="Helvetica Neue"/>
              </a:rPr>
              <a:t>A) </a:t>
            </a:r>
            <a:r>
              <a:rPr lang="tr-TR" sz="1600" b="1" i="0" dirty="0" err="1">
                <a:solidFill>
                  <a:srgbClr val="171717"/>
                </a:solidFill>
                <a:effectLst/>
                <a:latin typeface="Helvetica Neue"/>
              </a:rPr>
              <a:t>Autodesk</a:t>
            </a:r>
            <a:r>
              <a:rPr lang="tr-TR" sz="1600" b="1" i="0" dirty="0">
                <a:solidFill>
                  <a:srgbClr val="171717"/>
                </a:solidFill>
                <a:effectLst/>
                <a:latin typeface="Helvetica Neue"/>
              </a:rPr>
              <a:t> Hesabınızı Oluşturmak</a:t>
            </a:r>
          </a:p>
          <a:p>
            <a:pPr algn="l" fontAlgn="base"/>
            <a:r>
              <a:rPr lang="tr-TR" sz="1600" b="0" i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1. Kayıt işlemine aşağıdaki adreste bir </a:t>
            </a:r>
            <a:r>
              <a:rPr lang="tr-TR" sz="1600" b="0" i="0" dirty="0" err="1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Autodesk</a:t>
            </a:r>
            <a:r>
              <a:rPr lang="tr-TR" sz="1600" b="0" i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 hesabı oluşturarak başlayın. Daha önce hesap açmadıysanız, “</a:t>
            </a:r>
            <a:r>
              <a:rPr lang="tr-TR" sz="1600" b="1" i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ŞİMDİ BAŞLAYIN</a:t>
            </a:r>
            <a:r>
              <a:rPr lang="tr-TR" sz="1600" b="0" i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” düğmesine basın.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F9149F-5C70-A75D-2122-4428A78BE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531FFCA-868F-4756-2EAF-EB7A7D4366F3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329021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2. Eğitim Rolü Açılır menüsünden öğrenci seçip Sonraki butonuna basın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D0006AB-C287-E292-2F72-9C16765D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97" y="2080460"/>
            <a:ext cx="7079389" cy="39821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ECFE6307-1C33-A3B7-DB62-7D2F1623FAF8}"/>
              </a:ext>
            </a:extLst>
          </p:cNvPr>
          <p:cNvSpPr/>
          <p:nvPr/>
        </p:nvSpPr>
        <p:spPr bwMode="auto">
          <a:xfrm>
            <a:off x="3245663" y="2980668"/>
            <a:ext cx="2643911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C09DB0EE-3BC1-5562-E617-49A0BED3AE2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52847" y="3682013"/>
            <a:ext cx="1029544" cy="1171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37254F7B-324B-7EAE-750D-A452CC46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D911F56-675E-96EC-E7C1-BDF4F83C01E3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103291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3. Doğum Tarihinizi girip  Sonraki butonuna basın (</a:t>
            </a:r>
            <a:r>
              <a:rPr lang="de-DE" sz="1600" dirty="0">
                <a:solidFill>
                  <a:srgbClr val="171717"/>
                </a:solidFill>
                <a:latin typeface="Open Sans" panose="020B0606030504020204" pitchFamily="34" charset="0"/>
              </a:rPr>
              <a:t>13 </a:t>
            </a:r>
            <a:r>
              <a:rPr lang="de-DE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yaş</a:t>
            </a:r>
            <a:r>
              <a:rPr lang="de-DE" sz="1600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veya</a:t>
            </a:r>
            <a:r>
              <a:rPr lang="de-DE" sz="1600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üstüne</a:t>
            </a:r>
            <a:r>
              <a:rPr lang="de-DE" sz="1600" dirty="0">
                <a:solidFill>
                  <a:srgbClr val="171717"/>
                </a:solidFill>
                <a:latin typeface="Open Sans" panose="020B0606030504020204" pitchFamily="34" charset="0"/>
              </a:rPr>
              <a:t> denk gelen </a:t>
            </a:r>
            <a:r>
              <a:rPr lang="de-DE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bir</a:t>
            </a:r>
            <a:r>
              <a:rPr lang="de-DE" sz="1600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tarih</a:t>
            </a:r>
            <a:r>
              <a:rPr lang="de-DE" sz="1600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girilmelidir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)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01502B5-6AF4-9F36-EDA0-213D81D0E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19" y="2471415"/>
            <a:ext cx="7921737" cy="362188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67067056-D90B-CFCD-B821-6E92671FA315}"/>
              </a:ext>
            </a:extLst>
          </p:cNvPr>
          <p:cNvSpPr/>
          <p:nvPr/>
        </p:nvSpPr>
        <p:spPr bwMode="auto">
          <a:xfrm>
            <a:off x="3020438" y="3464351"/>
            <a:ext cx="2502223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4F1B65FE-4BD6-149E-8895-9C2F8E6B9F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11959" y="3896399"/>
            <a:ext cx="1029544" cy="1171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87EBA06C-38FC-2918-C4E7-7CED08A58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204998-03D9-29A6-9A56-A5F66B3A4A53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364114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4. </a:t>
            </a:r>
            <a:r>
              <a:rPr lang="tr-TR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Ad,soyad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, Eposta, parola bilgilerini doldurup şartları kabul kutucuğunu işaretleyin ve hesap oluştur butonuna basın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C4B3455-E5AF-5B6C-0C17-6FB861FCA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441426"/>
            <a:ext cx="6839744" cy="38473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49F7F092-69D6-C967-8114-B0A0F21D898F}"/>
              </a:ext>
            </a:extLst>
          </p:cNvPr>
          <p:cNvSpPr/>
          <p:nvPr/>
        </p:nvSpPr>
        <p:spPr bwMode="auto">
          <a:xfrm>
            <a:off x="3245664" y="3140968"/>
            <a:ext cx="2643911" cy="2448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A90AD3B2-21F2-7182-C499-F292503856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48064" y="5085184"/>
            <a:ext cx="1512168" cy="701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DC36D8E1-A3F9-38CA-10FF-4FC744A77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54A12E9-4488-149D-5963-CC1C5ADBFC1C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10862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5. Her şey doğru girilmişse aşağıdaki ekran karşınıza gelir ve epostanıza gelen mesaj ile hesap aktif edilir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8A667BC-FC7D-4A88-6F01-9162836B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24" y="2219644"/>
            <a:ext cx="8063880" cy="45359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F184219E-3A4C-AC54-705C-4FE1026E8A1A}"/>
              </a:ext>
            </a:extLst>
          </p:cNvPr>
          <p:cNvSpPr/>
          <p:nvPr/>
        </p:nvSpPr>
        <p:spPr bwMode="auto">
          <a:xfrm>
            <a:off x="3245664" y="3140968"/>
            <a:ext cx="2643911" cy="2448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22A4AD1-7612-DB1B-4A74-BF19C60197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48064" y="5085184"/>
            <a:ext cx="1512168" cy="701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39AC6CE9-44D0-D3F6-6546-74B8D838C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10D0DCE-759F-8F4B-44AE-434178CA8630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255951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6. Gelen eposta </a:t>
            </a:r>
            <a:r>
              <a:rPr lang="tr-TR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daki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 hesabı aktif etme butonuna tıkanır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AE007B-1B8C-B800-4B82-83A6AAA19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47" y="2028677"/>
            <a:ext cx="8029241" cy="408357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9B950AC-DE25-6967-FCC7-162E755D8C77}"/>
              </a:ext>
            </a:extLst>
          </p:cNvPr>
          <p:cNvSpPr/>
          <p:nvPr/>
        </p:nvSpPr>
        <p:spPr bwMode="auto">
          <a:xfrm>
            <a:off x="2998734" y="4250100"/>
            <a:ext cx="1137031" cy="4177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9C877D9E-9089-7823-5CAB-B278EF519BE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35765" y="4538046"/>
            <a:ext cx="4898772" cy="1171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56FB737B-34BF-7D2D-4D6B-658B258FE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22A1C3E-D9E6-FB93-B5A4-B0FB14D98026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304922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7. Kullanıcı adı ve parola bilgisi girildikten sonra hesap doğrulandı ekranı gelecektir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9B950AC-DE25-6967-FCC7-162E755D8C77}"/>
              </a:ext>
            </a:extLst>
          </p:cNvPr>
          <p:cNvSpPr/>
          <p:nvPr/>
        </p:nvSpPr>
        <p:spPr bwMode="auto">
          <a:xfrm>
            <a:off x="2915816" y="4498254"/>
            <a:ext cx="1137031" cy="4177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50DC040-5BD5-E4F2-76E7-FAC60CDB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2" y="2150863"/>
            <a:ext cx="7487816" cy="4211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0F89CF7E-99F7-17CA-A3C0-41FBED17BC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96136" y="5319979"/>
            <a:ext cx="2880320" cy="557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B5A5DCA6-5E12-66B3-F923-0EB628899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594528D-315D-3B66-01F7-75CDE67E6C96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41614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</a:rPr>
              <a:t>Fusion 360 Kurulum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9077DC5-ACBB-4635-B22B-E4F157CED68D}"/>
              </a:ext>
            </a:extLst>
          </p:cNvPr>
          <p:cNvSpPr/>
          <p:nvPr/>
        </p:nvSpPr>
        <p:spPr bwMode="auto">
          <a:xfrm>
            <a:off x="3851920" y="3212976"/>
            <a:ext cx="1296144" cy="11521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822C7FF-6389-5AD6-79EA-52BB364A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B7E984A-0D85-8AA9-1854-06E1091A9E5F}"/>
              </a:ext>
            </a:extLst>
          </p:cNvPr>
          <p:cNvSpPr txBox="1"/>
          <p:nvPr/>
        </p:nvSpPr>
        <p:spPr>
          <a:xfrm>
            <a:off x="370956" y="1538021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8. Kendi </a:t>
            </a:r>
            <a:r>
              <a:rPr lang="tr-TR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kullancı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 adımız ve parolamızla </a:t>
            </a:r>
            <a:r>
              <a:rPr lang="tr-TR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autodesk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 sayfasına girdiğimizde sayfanın en alt kısmına </a:t>
            </a:r>
            <a:r>
              <a:rPr lang="tr-TR" sz="1600" dirty="0" err="1">
                <a:solidFill>
                  <a:srgbClr val="171717"/>
                </a:solidFill>
                <a:latin typeface="Open Sans" panose="020B0606030504020204" pitchFamily="34" charset="0"/>
              </a:rPr>
              <a:t>girdilip</a:t>
            </a:r>
            <a:r>
              <a:rPr lang="tr-TR" sz="1600" dirty="0">
                <a:solidFill>
                  <a:srgbClr val="171717"/>
                </a:solidFill>
                <a:latin typeface="Open Sans" panose="020B0606030504020204" pitchFamily="34" charset="0"/>
              </a:rPr>
              <a:t> öğrenci ve eğitimciler butonuna tıklanır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D732239-44CC-C4E7-60AD-D3C19EC0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31" y="2388281"/>
            <a:ext cx="7020272" cy="39489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B8380C30-90FB-A8E9-56AD-A65D8E1C0AA7}"/>
              </a:ext>
            </a:extLst>
          </p:cNvPr>
          <p:cNvSpPr/>
          <p:nvPr/>
        </p:nvSpPr>
        <p:spPr bwMode="auto">
          <a:xfrm>
            <a:off x="2627785" y="5157191"/>
            <a:ext cx="1008112" cy="2160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7E2A3985-7AB3-B81B-63B3-8D8408628A9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81096" y="5286191"/>
            <a:ext cx="4898772" cy="1171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441A0684-7523-9DE3-29FC-D0A54BFFA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" y="6245547"/>
            <a:ext cx="576318" cy="51316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FF5A550-ACE8-F81D-BCDC-5288DBD0F74E}"/>
              </a:ext>
            </a:extLst>
          </p:cNvPr>
          <p:cNvSpPr txBox="1"/>
          <p:nvPr/>
        </p:nvSpPr>
        <p:spPr>
          <a:xfrm>
            <a:off x="670332" y="6422768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tr-TR" sz="1600" dirty="0"/>
              <a:t>Ahmet SAN-Karamürsel</a:t>
            </a:r>
          </a:p>
        </p:txBody>
      </p:sp>
    </p:spTree>
    <p:extLst>
      <p:ext uri="{BB962C8B-B14F-4D97-AF65-F5344CB8AC3E}">
        <p14:creationId xmlns:p14="http://schemas.microsoft.com/office/powerpoint/2010/main" val="30609376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1647</TotalTime>
  <Words>311</Words>
  <Application>Microsoft Office PowerPoint</Application>
  <PresentationFormat>Ekran Gösterisi (4:3)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Microsoft Sans Serif</vt:lpstr>
      <vt:lpstr>Open Sans</vt:lpstr>
      <vt:lpstr>powerpoint-template-24</vt:lpstr>
      <vt:lpstr>Fusion 360 Kurulum  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 Kurulum</vt:lpstr>
      <vt:lpstr>Fusion 360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25</cp:revision>
  <dcterms:created xsi:type="dcterms:W3CDTF">2021-12-22T17:52:59Z</dcterms:created>
  <dcterms:modified xsi:type="dcterms:W3CDTF">2024-12-05T16:50:24Z</dcterms:modified>
</cp:coreProperties>
</file>